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5"/>
  </p:notesMasterIdLst>
  <p:handoutMasterIdLst>
    <p:handoutMasterId r:id="rId6"/>
  </p:handoutMasterIdLst>
  <p:sldIdLst>
    <p:sldId id="496" r:id="rId3"/>
    <p:sldId id="497" r:id="rId4"/>
  </p:sldIdLst>
  <p:sldSz cx="9144000" cy="6858000" type="screen4x3"/>
  <p:notesSz cx="6797675" cy="9926638"/>
  <p:custDataLst>
    <p:custData r:id="rId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arina Dengg" initials="K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2F0D9"/>
    <a:srgbClr val="F1F8EC"/>
    <a:srgbClr val="ECF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9782" autoAdjust="0"/>
  </p:normalViewPr>
  <p:slideViewPr>
    <p:cSldViewPr snapToGrid="0" showGuides="1">
      <p:cViewPr varScale="1">
        <p:scale>
          <a:sx n="100" d="100"/>
          <a:sy n="100" d="100"/>
        </p:scale>
        <p:origin x="-1908" y="-102"/>
      </p:cViewPr>
      <p:guideLst>
        <p:guide orient="horz" pos="346"/>
        <p:guide pos="2880"/>
      </p:guideLst>
    </p:cSldViewPr>
  </p:slideViewPr>
  <p:outlineViewPr>
    <p:cViewPr>
      <p:scale>
        <a:sx n="33" d="100"/>
        <a:sy n="33" d="100"/>
      </p:scale>
      <p:origin x="0" y="-30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CD0E05E-0E5F-4619-840B-04816CDCE1FF}" type="datetimeFigureOut">
              <a:rPr lang="de-AT" smtClean="0"/>
              <a:t>13.09.2019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DF16DE8-E1E4-4AF2-9B02-7E3CC699773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42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5C4AB0C-E262-4C0E-AFB9-E3AC8707D9BE}" type="datetimeFigureOut">
              <a:rPr lang="de-DE" smtClean="0"/>
              <a:t>13.09.2019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AEDFF36-2726-40AA-99D6-4D73C8508E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66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Organisational unit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Presentation title / topic OR Presenter's name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Rechteck 8"/>
          <p:cNvSpPr/>
          <p:nvPr userDrawn="1"/>
        </p:nvSpPr>
        <p:spPr>
          <a:xfrm>
            <a:off x="0" y="1"/>
            <a:ext cx="9144000" cy="6308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539086" y="1345093"/>
            <a:ext cx="7975073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539086" y="3824768"/>
            <a:ext cx="7975073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smtClean="0"/>
              <a:t>Formatvorlage des Untertitelmasters durch Klicken bearbeiten</a:t>
            </a:r>
            <a:endParaRPr lang="en-GB" noProof="0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9" t="37454" r="166" b="2507"/>
          <a:stretch/>
        </p:blipFill>
        <p:spPr bwMode="auto">
          <a:xfrm>
            <a:off x="191069" y="6380019"/>
            <a:ext cx="1737470" cy="3954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1354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341438"/>
            <a:ext cx="3886200" cy="4835525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341438"/>
            <a:ext cx="3886200" cy="4835525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Organisational unit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/ topic OR Presenter's name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383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976312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341439"/>
            <a:ext cx="3868340" cy="859320"/>
          </a:xfrm>
        </p:spPr>
        <p:txBody>
          <a:bodyPr anchor="t"/>
          <a:lstStyle>
            <a:lvl1pPr marL="0" indent="0">
              <a:lnSpc>
                <a:spcPct val="110000"/>
              </a:lnSpc>
              <a:buNone/>
              <a:defRPr sz="2400" b="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200759"/>
            <a:ext cx="3868340" cy="3988904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341439"/>
            <a:ext cx="3887391" cy="859320"/>
          </a:xfrm>
        </p:spPr>
        <p:txBody>
          <a:bodyPr anchor="t">
            <a:noAutofit/>
          </a:bodyPr>
          <a:lstStyle>
            <a:lvl1pPr marL="0" indent="0">
              <a:lnSpc>
                <a:spcPct val="110000"/>
              </a:lnSpc>
              <a:buNone/>
              <a:defRPr lang="de-DE" sz="2400" b="0" kern="1200" dirty="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de-DE" noProof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200759"/>
            <a:ext cx="3887391" cy="3988904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Organisational unit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/ topic OR Presenter's name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681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779287" y="6351776"/>
            <a:ext cx="3637668" cy="226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 / topic OR Presenter's name</a:t>
            </a:r>
            <a:endParaRPr lang="de-DE" dirty="0"/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4779287" y="6528894"/>
            <a:ext cx="3637668" cy="2333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Organisational unit</a:t>
            </a:r>
            <a:endParaRPr lang="de-DE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30872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3438" y="457464"/>
            <a:ext cx="3870325" cy="5656064"/>
          </a:xfrm>
          <a:prstGeom prst="round2DiagRect">
            <a:avLst>
              <a:gd name="adj1" fmla="val 6468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108000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400"/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839571" y="1438620"/>
            <a:ext cx="3586339" cy="450974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15350" y="6434321"/>
            <a:ext cx="463716" cy="314081"/>
          </a:xfrm>
        </p:spPr>
        <p:txBody>
          <a:bodyPr anchor="b"/>
          <a:lstStyle/>
          <a:p>
            <a:fld id="{AB6C09D1-9D44-46E9-90D5-584F631165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472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Info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/>
          <a:p>
            <a:r>
              <a:rPr lang="en-US" noProof="0"/>
              <a:t>Organisational unit</a:t>
            </a:r>
            <a:endParaRPr lang="en-GB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779287" y="6365631"/>
            <a:ext cx="3637668" cy="226237"/>
          </a:xfrm>
        </p:spPr>
        <p:txBody>
          <a:bodyPr anchor="t"/>
          <a:lstStyle>
            <a:lvl1pPr algn="l">
              <a:defRPr/>
            </a:lvl1pPr>
          </a:lstStyle>
          <a:p>
            <a:r>
              <a:rPr lang="en-GB" noProof="0"/>
              <a:t>Presentation title / topic OR Presenter's name</a:t>
            </a:r>
            <a:endParaRPr lang="en-GB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AB6C09D1-9D44-46E9-90D5-584F6311654E}" type="slidenum">
              <a:rPr lang="en-GB" noProof="0" smtClean="0"/>
              <a:t>‹Nr.›</a:t>
            </a:fld>
            <a:endParaRPr lang="en-GB" noProof="0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603250" y="1341437"/>
            <a:ext cx="3968750" cy="4967288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7" name="Inhaltsplatzhalter 6"/>
          <p:cNvSpPr>
            <a:spLocks noGrp="1" noChangeAspect="1"/>
          </p:cNvSpPr>
          <p:nvPr>
            <p:ph sz="quarter" idx="14"/>
          </p:nvPr>
        </p:nvSpPr>
        <p:spPr>
          <a:xfrm>
            <a:off x="4848225" y="1341438"/>
            <a:ext cx="3667125" cy="4853804"/>
          </a:xfrm>
          <a:prstGeom prst="round2DiagRect">
            <a:avLst>
              <a:gd name="adj1" fmla="val 8954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108000" tIns="72000" bIns="7200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0561255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4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 abgerund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/>
          <a:p>
            <a:r>
              <a:rPr lang="en-US" noProof="0"/>
              <a:t>Organisational unit</a:t>
            </a:r>
            <a:endParaRPr lang="en-GB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779287" y="6365631"/>
            <a:ext cx="3637668" cy="226237"/>
          </a:xfrm>
        </p:spPr>
        <p:txBody>
          <a:bodyPr anchor="t"/>
          <a:lstStyle>
            <a:lvl1pPr algn="l">
              <a:defRPr/>
            </a:lvl1pPr>
          </a:lstStyle>
          <a:p>
            <a:r>
              <a:rPr lang="en-GB" noProof="0"/>
              <a:t>Presentation title / topic OR Presenter's name</a:t>
            </a:r>
            <a:endParaRPr lang="en-GB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AB6C09D1-9D44-46E9-90D5-584F6311654E}" type="slidenum">
              <a:rPr lang="en-GB" noProof="0" smtClean="0"/>
              <a:t>‹Nr.›</a:t>
            </a:fld>
            <a:endParaRPr lang="en-GB" noProof="0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603250" y="1341437"/>
            <a:ext cx="7912100" cy="4967288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0690879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4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Organisational unit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/ topic OR Presenter's name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678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Organisational unit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/ topic OR Presenter's name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34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/>
          <a:p>
            <a:r>
              <a:rPr lang="en-US"/>
              <a:t>Organisational unit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779287" y="6365631"/>
            <a:ext cx="3637668" cy="226237"/>
          </a:xfrm>
        </p:spPr>
        <p:txBody>
          <a:bodyPr anchor="t"/>
          <a:lstStyle>
            <a:lvl1pPr algn="l">
              <a:defRPr/>
            </a:lvl1pPr>
          </a:lstStyle>
          <a:p>
            <a:r>
              <a:rPr lang="en-GB"/>
              <a:t>Presentation title / topic OR Presenter's name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AB6C09D1-9D44-46E9-90D5-584F6311654E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603250" y="1341437"/>
            <a:ext cx="7912100" cy="4967288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3267664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4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Organisational unit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/ topic OR Presenter's name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B6C09D1-9D44-46E9-90D5-584F6311654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539086" y="1345093"/>
            <a:ext cx="7975073" cy="2387600"/>
          </a:xfrm>
        </p:spPr>
        <p:txBody>
          <a:bodyPr anchor="b"/>
          <a:lstStyle>
            <a:lvl1pPr algn="l">
              <a:defRPr sz="60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539086" y="3824768"/>
            <a:ext cx="7975073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smtClean="0"/>
              <a:t>Formatvorlage des Untertitelmasters durch Klicken bearbeiten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8677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Sub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72000"/>
          </a:xfrm>
        </p:spPr>
        <p:txBody>
          <a:bodyPr tIns="72000" bIns="0"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2014538"/>
            <a:ext cx="7886700" cy="4162425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AB6C09D1-9D44-46E9-90D5-584F6311654E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628650" y="1341438"/>
            <a:ext cx="7886700" cy="630237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4779287" y="6528894"/>
            <a:ext cx="3637668" cy="2333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Organisational unit</a:t>
            </a:r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779287" y="6351776"/>
            <a:ext cx="3637668" cy="226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 / topic OR Presenter's 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66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000" y="365125"/>
            <a:ext cx="7887600" cy="972000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30000" y="5697787"/>
            <a:ext cx="7912100" cy="565429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 err="1"/>
              <a:t>Bildunterschrift</a:t>
            </a:r>
            <a:endParaRPr lang="en-GB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AB6C09D1-9D44-46E9-90D5-584F6311654E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630000" y="1425684"/>
            <a:ext cx="7924800" cy="4272104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en-GB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4779287" y="6528894"/>
            <a:ext cx="3637668" cy="2333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Organisational unit</a:t>
            </a:r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779287" y="6351776"/>
            <a:ext cx="3637668" cy="226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 / topic OR Presenter's 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992867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4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und Inhalt - schwarz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341438"/>
            <a:ext cx="3886200" cy="4835525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341438"/>
            <a:ext cx="3886200" cy="4835525"/>
          </a:xfrm>
        </p:spPr>
        <p:txBody>
          <a:bodyPr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Organisational unit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Presentation title / topic OR Presenter's name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B6C09D1-9D44-46E9-90D5-584F631165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0052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 Weiß"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5000"/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Organisational unit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/ topic OR Presenter's name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687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 rosa">
    <p:bg>
      <p:bgPr>
        <a:solidFill>
          <a:schemeClr val="bg2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5000"/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Organisational unit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/ topic OR Presenter's name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6993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 türkis"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5000"/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Organisational unit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 / topic OR Presenter's name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294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" y="6308725"/>
            <a:ext cx="9144000" cy="5492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72000"/>
          </a:xfrm>
          <a:prstGeom prst="rect">
            <a:avLst/>
          </a:prstGeom>
        </p:spPr>
        <p:txBody>
          <a:bodyPr vert="horz" lIns="0" tIns="72000" rIns="0" bIns="0" rtlCol="0" anchor="t">
            <a:normAutofit/>
          </a:bodyPr>
          <a:lstStyle/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337125"/>
            <a:ext cx="7886700" cy="4839839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GB" noProof="0" dirty="0" err="1"/>
              <a:t>Formatvorlagen</a:t>
            </a:r>
            <a:r>
              <a:rPr lang="en-GB" noProof="0" dirty="0"/>
              <a:t> des </a:t>
            </a:r>
            <a:r>
              <a:rPr lang="en-GB" noProof="0" dirty="0" err="1"/>
              <a:t>Textmasters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79287" y="6528894"/>
            <a:ext cx="3637668" cy="2333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Organisational unit</a:t>
            </a:r>
            <a:endParaRPr lang="en-GB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779287" y="6351776"/>
            <a:ext cx="3637668" cy="226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Presentation title / topic OR Presenter's name</a:t>
            </a:r>
            <a:endParaRPr lang="en-GB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15350" y="6434321"/>
            <a:ext cx="463716" cy="3140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AB6C09D1-9D44-46E9-90D5-584F6311654E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12" y="6389274"/>
            <a:ext cx="1725926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538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6" r:id="rId2"/>
    <p:sldLayoutId id="2147483672" r:id="rId3"/>
    <p:sldLayoutId id="2147483661" r:id="rId4"/>
    <p:sldLayoutId id="2147483650" r:id="rId5"/>
    <p:sldLayoutId id="2147483677" r:id="rId6"/>
    <p:sldLayoutId id="2147483673" r:id="rId7"/>
    <p:sldLayoutId id="2147483664" r:id="rId8"/>
    <p:sldLayoutId id="2147483665" r:id="rId9"/>
    <p:sldLayoutId id="2147483652" r:id="rId10"/>
    <p:sldLayoutId id="2147483653" r:id="rId11"/>
    <p:sldLayoutId id="2147483660" r:id="rId12"/>
    <p:sldLayoutId id="2147483674" r:id="rId13"/>
    <p:sldLayoutId id="2147483675" r:id="rId14"/>
    <p:sldLayoutId id="2147483654" r:id="rId15"/>
    <p:sldLayoutId id="2147483655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3525" indent="-263525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94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3525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975" indent="-263525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788" indent="-277813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380" userDrawn="1">
          <p15:clr>
            <a:srgbClr val="F26B43"/>
          </p15:clr>
        </p15:guide>
        <p15:guide id="2" pos="5363" userDrawn="1">
          <p15:clr>
            <a:srgbClr val="F26B43"/>
          </p15:clr>
        </p15:guide>
        <p15:guide id="3" orient="horz" pos="845" userDrawn="1">
          <p15:clr>
            <a:srgbClr val="F26B43"/>
          </p15:clr>
        </p15:guide>
        <p15:guide id="4" orient="horz" pos="4042" userDrawn="1">
          <p15:clr>
            <a:srgbClr val="F26B43"/>
          </p15:clr>
        </p15:guide>
        <p15:guide id="5" orient="horz" pos="4201" userDrawn="1">
          <p15:clr>
            <a:srgbClr val="F26B43"/>
          </p15:clr>
        </p15:guide>
        <p15:guide id="6" pos="299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Aufbau eines Textes für eine/n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sz="2800" dirty="0" smtClean="0"/>
              <a:t>Essay</a:t>
            </a:r>
          </a:p>
          <a:p>
            <a:r>
              <a:rPr lang="de-AT" dirty="0" smtClean="0"/>
              <a:t>Titel</a:t>
            </a:r>
          </a:p>
          <a:p>
            <a:r>
              <a:rPr lang="de-AT" dirty="0" smtClean="0"/>
              <a:t>Stand der Forschung</a:t>
            </a:r>
          </a:p>
          <a:p>
            <a:r>
              <a:rPr lang="de-AT" dirty="0" smtClean="0"/>
              <a:t>Zu untersuchenden Fragestellung</a:t>
            </a:r>
          </a:p>
          <a:p>
            <a:r>
              <a:rPr lang="de-AT" dirty="0" smtClean="0"/>
              <a:t>Methoden und Resultate</a:t>
            </a:r>
          </a:p>
          <a:p>
            <a:r>
              <a:rPr lang="de-AT" dirty="0" smtClean="0"/>
              <a:t>Interpretation</a:t>
            </a:r>
          </a:p>
          <a:p>
            <a:r>
              <a:rPr lang="de-AT" dirty="0" smtClean="0"/>
              <a:t>Kernaussage (Take </a:t>
            </a:r>
            <a:r>
              <a:rPr lang="de-AT" dirty="0" err="1" smtClean="0"/>
              <a:t>home</a:t>
            </a:r>
            <a:r>
              <a:rPr lang="de-AT" dirty="0" smtClean="0"/>
              <a:t> </a:t>
            </a:r>
            <a:r>
              <a:rPr lang="de-AT" dirty="0" err="1" smtClean="0"/>
              <a:t>message</a:t>
            </a:r>
            <a:r>
              <a:rPr lang="de-AT" dirty="0" smtClean="0"/>
              <a:t>)</a:t>
            </a:r>
          </a:p>
          <a:p>
            <a:r>
              <a:rPr lang="de-AT" dirty="0" smtClean="0"/>
              <a:t>Zitate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sz="2800" dirty="0" smtClean="0"/>
              <a:t>Pressemeldung</a:t>
            </a:r>
            <a:r>
              <a:rPr lang="de-AT" dirty="0" smtClean="0"/>
              <a:t> </a:t>
            </a:r>
          </a:p>
          <a:p>
            <a:r>
              <a:rPr lang="de-AT" dirty="0"/>
              <a:t>Kernaussage</a:t>
            </a:r>
          </a:p>
          <a:p>
            <a:r>
              <a:rPr lang="de-AT" dirty="0" smtClean="0"/>
              <a:t>Wer</a:t>
            </a:r>
          </a:p>
          <a:p>
            <a:r>
              <a:rPr lang="de-AT" dirty="0" smtClean="0"/>
              <a:t>Wann</a:t>
            </a:r>
            <a:endParaRPr lang="de-AT" dirty="0"/>
          </a:p>
          <a:p>
            <a:r>
              <a:rPr lang="de-AT" dirty="0" smtClean="0"/>
              <a:t>Wo</a:t>
            </a:r>
          </a:p>
          <a:p>
            <a:r>
              <a:rPr lang="de-AT" dirty="0" smtClean="0"/>
              <a:t>Was</a:t>
            </a:r>
          </a:p>
          <a:p>
            <a:r>
              <a:rPr lang="de-AT" dirty="0" smtClean="0"/>
              <a:t>Warum</a:t>
            </a:r>
          </a:p>
          <a:p>
            <a:r>
              <a:rPr lang="de-AT" dirty="0" smtClean="0"/>
              <a:t>Wie</a:t>
            </a:r>
          </a:p>
          <a:p>
            <a:r>
              <a:rPr lang="de-AT" dirty="0" smtClean="0"/>
              <a:t>Verweis auf Quelle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1</a:t>
            </a:fld>
            <a:endParaRPr lang="de-DE"/>
          </a:p>
        </p:txBody>
      </p:sp>
      <p:pic>
        <p:nvPicPr>
          <p:cNvPr id="8" name="Picture 2" descr="https://www.intranet.mfpl.ac.at/m5/uploads/87/MPL-Logo-RGB-Blau-2019-05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6281052"/>
            <a:ext cx="782533" cy="57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ußzeilenplatzhalter 5"/>
          <p:cNvSpPr txBox="1">
            <a:spLocks/>
          </p:cNvSpPr>
          <p:nvPr/>
        </p:nvSpPr>
        <p:spPr>
          <a:xfrm>
            <a:off x="4931687" y="6391057"/>
            <a:ext cx="3637668" cy="226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Georg Weitzer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021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Aufbau einer Präsentation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6566" y="968139"/>
            <a:ext cx="8687409" cy="4835525"/>
          </a:xfrm>
        </p:spPr>
        <p:txBody>
          <a:bodyPr>
            <a:normAutofit/>
          </a:bodyPr>
          <a:lstStyle/>
          <a:p>
            <a:r>
              <a:rPr lang="de-AT" sz="1500" dirty="0"/>
              <a:t>Titel				</a:t>
            </a:r>
            <a:r>
              <a:rPr lang="de-AT" sz="1500" dirty="0" smtClean="0"/>
              <a:t>	...</a:t>
            </a:r>
            <a:r>
              <a:rPr lang="de-AT" sz="1500" dirty="0"/>
              <a:t>vorlesen</a:t>
            </a:r>
            <a:r>
              <a:rPr lang="de-AT" sz="1500" dirty="0" smtClean="0"/>
              <a:t>!</a:t>
            </a:r>
            <a:endParaRPr lang="de-AT" sz="1500" dirty="0" smtClean="0"/>
          </a:p>
          <a:p>
            <a:r>
              <a:rPr lang="de-AT" sz="1500" dirty="0" smtClean="0"/>
              <a:t>Autoren + Institution </a:t>
            </a:r>
            <a:r>
              <a:rPr lang="de-AT" sz="1500" dirty="0"/>
              <a:t> 	</a:t>
            </a:r>
            <a:r>
              <a:rPr lang="de-AT" sz="1500" dirty="0" smtClean="0"/>
              <a:t>		</a:t>
            </a:r>
            <a:r>
              <a:rPr lang="en-US" sz="1500" dirty="0" err="1" smtClean="0"/>
              <a:t>Nur</a:t>
            </a:r>
            <a:r>
              <a:rPr lang="en-US" sz="1500" dirty="0" smtClean="0"/>
              <a:t> </a:t>
            </a:r>
            <a:r>
              <a:rPr lang="en-US" sz="1500" dirty="0" err="1"/>
              <a:t>ersten</a:t>
            </a:r>
            <a:r>
              <a:rPr lang="en-US" sz="1500" dirty="0"/>
              <a:t> und </a:t>
            </a:r>
            <a:r>
              <a:rPr lang="en-US" sz="1500" dirty="0" err="1"/>
              <a:t>letzten</a:t>
            </a:r>
            <a:r>
              <a:rPr lang="en-US" sz="1500" dirty="0"/>
              <a:t> </a:t>
            </a:r>
            <a:r>
              <a:rPr lang="en-US" sz="1500" dirty="0" err="1"/>
              <a:t>Autor</a:t>
            </a:r>
            <a:r>
              <a:rPr lang="en-US" sz="1500" dirty="0"/>
              <a:t> </a:t>
            </a:r>
            <a:r>
              <a:rPr lang="en-US" sz="1500" dirty="0" smtClean="0"/>
              <a:t>(=</a:t>
            </a:r>
            <a:r>
              <a:rPr lang="en-US" sz="1500" dirty="0"/>
              <a:t>Labor) </a:t>
            </a:r>
            <a:r>
              <a:rPr lang="en-US" sz="1500" dirty="0" err="1" smtClean="0"/>
              <a:t>nenne</a:t>
            </a:r>
            <a:r>
              <a:rPr lang="en-US" sz="1500" dirty="0"/>
              <a:t>.</a:t>
            </a:r>
          </a:p>
          <a:p>
            <a:r>
              <a:rPr lang="de-AT" sz="1500" dirty="0"/>
              <a:t>Journal </a:t>
            </a:r>
            <a:r>
              <a:rPr lang="de-AT" sz="1500" dirty="0" smtClean="0"/>
              <a:t>				Verweis </a:t>
            </a:r>
            <a:r>
              <a:rPr lang="de-AT" sz="1500" dirty="0"/>
              <a:t>auf </a:t>
            </a:r>
            <a:r>
              <a:rPr lang="de-AT" sz="1500" dirty="0" smtClean="0"/>
              <a:t>Quelle</a:t>
            </a:r>
            <a:endParaRPr lang="de-AT" sz="1500" dirty="0" smtClean="0"/>
          </a:p>
          <a:p>
            <a:r>
              <a:rPr lang="de-AT" sz="1500" dirty="0" smtClean="0"/>
              <a:t>Stand der </a:t>
            </a:r>
            <a:r>
              <a:rPr lang="de-AT" sz="1500" dirty="0" smtClean="0"/>
              <a:t>Forschung    		</a:t>
            </a:r>
            <a:r>
              <a:rPr lang="de-AT" sz="1500" dirty="0"/>
              <a:t> </a:t>
            </a:r>
            <a:r>
              <a:rPr lang="de-AT" sz="1500" dirty="0" smtClean="0"/>
              <a:t>	 </a:t>
            </a:r>
            <a:r>
              <a:rPr lang="en-US" sz="1500" dirty="0" err="1" smtClean="0"/>
              <a:t>Erklärung</a:t>
            </a:r>
            <a:r>
              <a:rPr lang="en-US" sz="1500" dirty="0" smtClean="0"/>
              <a:t> </a:t>
            </a:r>
            <a:r>
              <a:rPr lang="en-US" sz="1500" dirty="0" err="1"/>
              <a:t>worum</a:t>
            </a:r>
            <a:r>
              <a:rPr lang="en-US" sz="1500" dirty="0"/>
              <a:t> </a:t>
            </a:r>
            <a:r>
              <a:rPr lang="en-US" sz="1500" dirty="0" err="1"/>
              <a:t>es</a:t>
            </a:r>
            <a:r>
              <a:rPr lang="en-US" sz="1500" dirty="0"/>
              <a:t> </a:t>
            </a:r>
            <a:r>
              <a:rPr lang="en-US" sz="1500" dirty="0" err="1" smtClean="0"/>
              <a:t>geht</a:t>
            </a:r>
            <a:endParaRPr lang="de-AT" sz="1500" dirty="0" smtClean="0"/>
          </a:p>
          <a:p>
            <a:r>
              <a:rPr lang="de-AT" sz="1500" dirty="0" smtClean="0"/>
              <a:t>Zu untersuchenden </a:t>
            </a:r>
            <a:r>
              <a:rPr lang="de-AT" sz="1500" dirty="0" smtClean="0"/>
              <a:t>Fragestellung		</a:t>
            </a:r>
            <a:r>
              <a:rPr lang="en-US" sz="1500" dirty="0" err="1" smtClean="0"/>
              <a:t>Arbeitshypothese</a:t>
            </a:r>
            <a:endParaRPr lang="de-AT" sz="1500" dirty="0" smtClean="0"/>
          </a:p>
          <a:p>
            <a:r>
              <a:rPr lang="de-AT" sz="1500" dirty="0" smtClean="0"/>
              <a:t>Methoden und </a:t>
            </a:r>
            <a:r>
              <a:rPr lang="de-AT" sz="1500" dirty="0" smtClean="0"/>
              <a:t>Resultate			</a:t>
            </a:r>
            <a:r>
              <a:rPr lang="en-US" sz="1500" dirty="0" smtClean="0"/>
              <a:t>3 </a:t>
            </a:r>
            <a:r>
              <a:rPr lang="en-US" sz="1500" dirty="0" err="1"/>
              <a:t>bis</a:t>
            </a:r>
            <a:r>
              <a:rPr lang="en-US" sz="1500" dirty="0"/>
              <a:t> max 5 </a:t>
            </a:r>
            <a:r>
              <a:rPr lang="en-US" sz="1500" dirty="0" smtClean="0"/>
              <a:t>slides</a:t>
            </a:r>
            <a:endParaRPr lang="de-AT" sz="1500" dirty="0" smtClean="0"/>
          </a:p>
          <a:p>
            <a:r>
              <a:rPr lang="de-AT" sz="1500" dirty="0" smtClean="0"/>
              <a:t>Interpretation und </a:t>
            </a:r>
            <a:r>
              <a:rPr lang="de-AT" sz="1500" dirty="0" smtClean="0"/>
              <a:t>Zusammenfassung	</a:t>
            </a:r>
            <a:r>
              <a:rPr lang="en-US" sz="1500" dirty="0" smtClean="0"/>
              <a:t>1-2 slides</a:t>
            </a:r>
            <a:endParaRPr lang="de-AT" sz="1500" dirty="0" smtClean="0"/>
          </a:p>
          <a:p>
            <a:r>
              <a:rPr lang="de-AT" sz="1500" dirty="0" smtClean="0"/>
              <a:t>Kernaussage (Take </a:t>
            </a:r>
            <a:r>
              <a:rPr lang="de-AT" sz="1500" dirty="0" err="1" smtClean="0"/>
              <a:t>home</a:t>
            </a:r>
            <a:r>
              <a:rPr lang="de-AT" sz="1500" dirty="0" smtClean="0"/>
              <a:t> </a:t>
            </a:r>
            <a:r>
              <a:rPr lang="de-AT" sz="1500" dirty="0" err="1" smtClean="0"/>
              <a:t>message</a:t>
            </a:r>
            <a:r>
              <a:rPr lang="de-AT" sz="1500" dirty="0" smtClean="0"/>
              <a:t>)		</a:t>
            </a:r>
            <a:r>
              <a:rPr lang="en-US" sz="1500" dirty="0"/>
              <a:t>1 </a:t>
            </a:r>
            <a:r>
              <a:rPr lang="en-US" sz="1500" dirty="0" smtClean="0"/>
              <a:t>slide </a:t>
            </a: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1500" dirty="0"/>
              <a:t>	</a:t>
            </a:r>
            <a:r>
              <a:rPr lang="en-US" sz="1500" dirty="0" smtClean="0"/>
              <a:t>		In </a:t>
            </a:r>
            <a:r>
              <a:rPr lang="en-US" sz="1500" dirty="0" err="1"/>
              <a:t>Summe</a:t>
            </a:r>
            <a:r>
              <a:rPr lang="en-US" sz="1500" dirty="0"/>
              <a:t> 8 </a:t>
            </a:r>
            <a:r>
              <a:rPr lang="en-US" sz="1500" dirty="0" err="1"/>
              <a:t>bis</a:t>
            </a:r>
            <a:r>
              <a:rPr lang="en-US" sz="1500" dirty="0"/>
              <a:t> max.12 </a:t>
            </a:r>
            <a:r>
              <a:rPr lang="en-US" sz="1500" dirty="0" smtClean="0"/>
              <a:t>slides </a:t>
            </a:r>
            <a:r>
              <a:rPr lang="en-US" sz="1500" dirty="0" err="1" smtClean="0"/>
              <a:t>für</a:t>
            </a:r>
            <a:r>
              <a:rPr lang="en-US" sz="1500" dirty="0" smtClean="0"/>
              <a:t> 8 </a:t>
            </a:r>
            <a:r>
              <a:rPr lang="en-US" sz="1500" dirty="0" err="1" smtClean="0"/>
              <a:t>Minuten</a:t>
            </a:r>
            <a:r>
              <a:rPr lang="en-US" sz="1500" smtClean="0"/>
              <a:t>.</a:t>
            </a:r>
            <a:endParaRPr lang="en-US" sz="1500" dirty="0"/>
          </a:p>
          <a:p>
            <a:endParaRPr lang="en-US" dirty="0"/>
          </a:p>
          <a:p>
            <a:endParaRPr lang="de-AT" dirty="0" smtClean="0"/>
          </a:p>
          <a:p>
            <a:endParaRPr lang="de-AT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Georg Weitzer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2</a:t>
            </a:fld>
            <a:endParaRPr lang="de-DE"/>
          </a:p>
        </p:txBody>
      </p:sp>
      <p:pic>
        <p:nvPicPr>
          <p:cNvPr id="8" name="Picture 2" descr="https://www.intranet.mfpl.ac.at/m5/uploads/87/MPL-Logo-RGB-Blau-2019-05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5" y="6283776"/>
            <a:ext cx="782533" cy="57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72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Uni Wien_EN_4-3">
  <a:themeElements>
    <a:clrScheme name="MedUni Wien">
      <a:dk1>
        <a:sysClr val="windowText" lastClr="000000"/>
      </a:dk1>
      <a:lt1>
        <a:sysClr val="window" lastClr="FFFFFF"/>
      </a:lt1>
      <a:dk2>
        <a:srgbClr val="757070"/>
      </a:dk2>
      <a:lt2>
        <a:srgbClr val="FDD8C9"/>
      </a:lt2>
      <a:accent1>
        <a:srgbClr val="111D4E"/>
      </a:accent1>
      <a:accent2>
        <a:srgbClr val="5FB4E5"/>
      </a:accent2>
      <a:accent3>
        <a:srgbClr val="3CBFAE"/>
      </a:accent3>
      <a:accent4>
        <a:srgbClr val="F0A794"/>
      </a:accent4>
      <a:accent5>
        <a:srgbClr val="4472C4"/>
      </a:accent5>
      <a:accent6>
        <a:srgbClr val="70AD47"/>
      </a:accent6>
      <a:hlink>
        <a:srgbClr val="111D4E"/>
      </a:hlink>
      <a:folHlink>
        <a:srgbClr val="00297A"/>
      </a:folHlink>
    </a:clrScheme>
    <a:fontScheme name="MedUni Wien">
      <a:majorFont>
        <a:latin typeface="Georgia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dUni-en-4-3.potx" id="{AF153C12-51B5-4AE6-A95A-A12B59EBC812}" vid="{BBF1C129-AFE5-40F4-A8FD-24F5F3331341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IAPPresMetadata>
  <IAPAddInVersion>5.0.0</IAPAddInVersion>
  <DolphinEchoVersion>6.0.0</DolphinEchoVersion>
</IAPPresMetadata>
</file>

<file path=customXml/itemProps1.xml><?xml version="1.0" encoding="utf-8"?>
<ds:datastoreItem xmlns:ds="http://schemas.openxmlformats.org/officeDocument/2006/customXml" ds:itemID="{63CFFB45-2815-41E9-ABE3-AC9123F5F90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MedUni Wien_EN_4-3</Template>
  <TotalTime>0</TotalTime>
  <Words>45</Words>
  <Application>Microsoft Office PowerPoint</Application>
  <PresentationFormat>Bildschirmpräsentation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MedUni Wien_EN_4-3</vt:lpstr>
      <vt:lpstr>Aufbau eines Textes für eine/n</vt:lpstr>
      <vt:lpstr>Aufbau einer 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with a blue background</dc:title>
  <dc:creator>Georg Weitzer</dc:creator>
  <cp:lastModifiedBy>Georg Weitzer</cp:lastModifiedBy>
  <cp:revision>333</cp:revision>
  <cp:lastPrinted>2019-09-11T15:08:41Z</cp:lastPrinted>
  <dcterms:created xsi:type="dcterms:W3CDTF">2017-08-28T10:38:27Z</dcterms:created>
  <dcterms:modified xsi:type="dcterms:W3CDTF">2019-09-13T10:09:22Z</dcterms:modified>
</cp:coreProperties>
</file>